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A08A-EA6F-A46F-CDF7-9098E5094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5E535-F85E-E0A2-6BDA-814F5C6CD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07A53-1EC0-40B9-019E-2232A21F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5BD94-911B-7DDF-3AF1-89EF916FD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9156E-998C-9867-A88D-2A9E9444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50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3F5AD-1E7A-531B-83FC-7AE6224D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7129B-A814-2F50-4925-C860179CA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9B966-FF20-8E82-2FF1-E6D95BA4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4591-BCF7-8540-7B5E-001EA768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D1952-FD1D-AE65-2FFD-63F83F89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1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231AF8-383B-565B-3E19-FBF13650C6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22429-B3AF-D03B-EDA3-0385B7401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88759-5F4A-2868-9AA4-EEC4CBEE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2E5D1-BB25-ABC7-4D9F-1C4247BB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8478-A69A-A808-F74A-E479E448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90782-32E7-E9EF-DAF3-F0866236A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040EF-F34A-6776-6210-230404B9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435D0-AEA7-FBBC-B2B2-DA1D59E3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E3C84-FECF-10D6-9C16-8F7DBB95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8BF18-714B-F94D-0BFC-3FF6E9DF9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0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93B1-8611-DD15-98C9-B41C7FD73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F7152-7CB0-3E89-0C8E-A694659F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BBE90-F762-0B55-1A92-C5E2A2BF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2E64C-DCF4-1DCD-778B-15E085BC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3A5AA-8808-86F9-F81C-37BD478E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57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4666-47B9-8AD9-185C-AD063E24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4295-F00C-5E8B-3057-804BB51AB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7F0D9-57B6-FF19-5AA9-65FC725D0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6220E-80E9-F9E8-706E-9AA56A48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31079-B418-EC30-BCC9-BA92C863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F7454-EADE-3C76-2992-44BDD1F2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6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6A66-AFB4-BB77-915E-FD455E435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3429A-31D3-31B3-E0C0-AAD0FF591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DC380-181F-FCFB-CB3C-6ACACEC46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B6C13-E909-2EF6-417C-BF968F162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D536B7-0C65-420D-1194-4ADE7B219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C91252-DDD1-1859-1B68-978D391B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52FE8-025F-DB00-DB1C-9431B947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06BF21-4094-8585-2847-2E0BADDA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88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EC09-4A92-0606-26D8-9691DF35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1990AF-27F5-FA95-6B62-2E62664F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BD795-B56B-BFFD-55F4-8F083614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EF7B90-800F-5F56-3032-3BA2D856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4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E4D792-D8E4-E117-A2F1-41C9EAC9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C05CC-BEC4-4F2A-4B04-6CFC0509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19CB2-506B-0E84-5FA1-B3AA8BC6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F632-6A47-F594-F7BF-24CCE45B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9B42D-6224-AF3C-056E-28A72B642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CB3CC-1327-5567-EFB0-CA2997E46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80C-AD9A-C38B-882C-02B0889E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5ED0C-2968-AD62-958D-D56ED3A7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C4E32-9FCD-D37E-5282-15D74167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1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0F2F8-E97B-3B94-CC18-493531088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1274B-7E47-B16F-FEB5-018983E04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08E6D-0DD5-5F3D-02BC-097FBF436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514A1-E7C9-1D8F-F70D-7173F23B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28E30-6B75-A800-50F4-C8E0C4376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C65AA-189A-0668-81A5-5186E584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4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A1724-94D8-DB7E-551B-ADEF62B49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27622-D407-6352-82C7-05EB4BA68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0878B-0E83-0A6F-0DC9-9440863F3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AA0AB1-80C9-44D0-9DD2-0D0C6C89058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47A14-0C97-8698-AA24-2830861F5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9018E-8100-D655-B4D0-756EC9C2A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B209A0-F18C-41C7-8C69-513860D72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8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leaves and text">
            <a:extLst>
              <a:ext uri="{FF2B5EF4-FFF2-40B4-BE49-F238E27FC236}">
                <a16:creationId xmlns:a16="http://schemas.microsoft.com/office/drawing/2014/main" id="{729900ED-5BDD-8620-0AB9-45A33C80B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black background with a black square">
            <a:extLst>
              <a:ext uri="{FF2B5EF4-FFF2-40B4-BE49-F238E27FC236}">
                <a16:creationId xmlns:a16="http://schemas.microsoft.com/office/drawing/2014/main" id="{C863330F-015E-1522-1B0A-22B6B5360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8000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1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Estevao Viviana</dc:creator>
  <cp:lastModifiedBy>Estevao Viviana</cp:lastModifiedBy>
  <cp:revision>1</cp:revision>
  <dcterms:created xsi:type="dcterms:W3CDTF">2024-03-04T14:40:31Z</dcterms:created>
  <dcterms:modified xsi:type="dcterms:W3CDTF">2024-03-04T19:19:14Z</dcterms:modified>
</cp:coreProperties>
</file>