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54F"/>
    <a:srgbClr val="EB6C39"/>
    <a:srgbClr val="F7B752"/>
    <a:srgbClr val="FC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/>
    <p:restoredTop sz="94688"/>
  </p:normalViewPr>
  <p:slideViewPr>
    <p:cSldViewPr snapToGrid="0">
      <p:cViewPr varScale="1">
        <p:scale>
          <a:sx n="107" d="100"/>
          <a:sy n="107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85FE-913A-BAE9-A250-A3B1DA9E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017AC-C4CC-A244-8C43-0FA630BD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4D3E-CCD0-B7F3-BC68-238A08B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4BE2-CE46-5F25-23BC-5E84E17D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3614-9F47-BEAE-6EFA-19F38AEC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8681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71CD-757B-D7E2-0446-6431DA09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F7C38-3F51-DD88-C745-05A8D7996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6561-BF7E-64F0-DDF2-A404B6BC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8AA4-D1FC-608F-25A0-56760833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2204-BC2E-3E4F-F9B7-81285C49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34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06D87-35EB-8FB1-EA9F-5C23382F6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D2E8D-CE02-A612-715E-2D737D63F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9755-C84D-1443-88B3-1FB37CB8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EA95-B767-3DD8-11F5-0A2B5281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9135-3170-3102-9562-90900901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79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35B8-FDCB-E021-4E83-CAC4B518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BF16B-481D-06B2-2B9F-64A9EF92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CEC4-BA89-2250-9BF4-D4909DF7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D168-10BA-6FA1-9654-2A354AEA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443F-CBF6-DF9A-DCD1-6160EACC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672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3C82-79B8-3BA1-A72E-81CB44DD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F3C06-6158-7C30-0998-691881B8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7349D-396C-0732-5342-F1F55563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74D0D-DBA4-E9EF-642B-0DE27376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14A5D-C964-38B5-B8C2-649042E4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4553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3A95-0B7E-D1A7-8AFB-8609DAFC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119C-F233-DC51-CC6E-10E59780E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2431D-D8FB-7177-C664-22E215A1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C2EB1-A700-1A6F-CE64-054CCA31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EDB27-42BF-1B29-36DE-97A8CBB0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29B48-C0DD-6AC2-C06E-6B1E6F35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219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5B6E-65A8-9912-CCEC-6C06AD0F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559F-29A7-B1C0-507E-4288F5D9C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C9250-1D26-A83C-31B9-34C7E56C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49372-89D6-8327-09D8-9E99C368D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35821-B19F-C10B-6015-C789C2009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E34AF-6E33-18DF-8FD4-165C9AD3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94F5A-5BD2-F977-F9D9-FA045733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4F6CD-3E0B-5D14-C119-5E155D91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3024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CAF9-045C-05CE-A2D8-7168075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AC542-0F7C-B6D1-56C9-425CC880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31710-4CF4-7E8F-C240-CBF2FEF8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7303B-6452-F5B9-3D40-4F524B6B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539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0518C-040C-2AF2-0D89-00F60F5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779EC-BCA8-D5B7-E5C5-42CD381C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1C67F-7527-3B78-B4A7-B636B7A0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3526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D3EA-B65F-C9BF-D0B0-77724DFB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67A9-44B4-5C16-5B14-4AC4AED7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E9581-3FBC-69FA-41B8-987AB9732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5AEB5-499F-0911-3D88-B19D0348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76A27-88B2-59BF-EE3B-C3E0B9BC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A9650-BCF1-0147-2BA9-5CCF9145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891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E4A1-B399-82F8-1213-8A76E422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9A6C0-6D71-3380-C392-A57B62DED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AD108-585F-6D99-E36C-E3F399B01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DC16F-D7DF-C6EB-BECE-81227EBE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68AD8-91E9-73DF-A1EA-0712DEC9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79C29-79F8-8055-4527-2835B8B3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9871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BBB2D-9157-2ABF-7580-87084EF0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60A9-9C26-C53B-D18B-F557DCF15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BB2B5-D594-5302-DCCB-D1C777699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ED32-ABEA-2045-9C76-6BE0DC60C066}" type="datetimeFigureOut">
              <a:rPr lang="en-PT" smtClean="0"/>
              <a:t>09/12/2025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A925-F045-FCBA-6738-E3793717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7BBD-C850-970F-4678-299902DC9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4F77-C3F5-164A-B7C3-A620798989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560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B50C38-6A92-2256-4405-6CC500D990B8}"/>
              </a:ext>
            </a:extLst>
          </p:cNvPr>
          <p:cNvSpPr/>
          <p:nvPr/>
        </p:nvSpPr>
        <p:spPr>
          <a:xfrm>
            <a:off x="3005856" y="4756848"/>
            <a:ext cx="6180288" cy="556897"/>
          </a:xfrm>
          <a:prstGeom prst="roundRect">
            <a:avLst>
              <a:gd name="adj" fmla="val 50000"/>
            </a:avLst>
          </a:prstGeom>
          <a:solidFill>
            <a:srgbClr val="EB6C39"/>
          </a:solidFill>
          <a:ln w="19050">
            <a:solidFill>
              <a:srgbClr val="EB6C39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5CD8D6-62A1-3E72-58F5-FC296631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856" y="863747"/>
            <a:ext cx="6180289" cy="318215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4D3300-7C55-4E4A-059D-632586D9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482" y="3001198"/>
            <a:ext cx="2105245" cy="10447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6462E1-74C6-3C53-F4A1-9CC0CBBB2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6065" y="300626"/>
            <a:ext cx="2751138" cy="23047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6A845F-FDA8-DAAF-E930-A50F8ECCC5C1}"/>
              </a:ext>
            </a:extLst>
          </p:cNvPr>
          <p:cNvSpPr txBox="1"/>
          <p:nvPr/>
        </p:nvSpPr>
        <p:spPr>
          <a:xfrm>
            <a:off x="3053357" y="4871392"/>
            <a:ext cx="5992032" cy="384721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chemeClr val="bg1"/>
                </a:solidFill>
                <a:latin typeface="Montserrat" pitchFamily="2" charset="77"/>
              </a:rPr>
              <a:t>POSTER SUBMISSIONS UNTIL MAY 25, 2026.</a:t>
            </a:r>
            <a:endParaRPr lang="en-PT" sz="19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90585D-46D2-DF87-05DD-2201A7F2C0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4118" y="4721883"/>
            <a:ext cx="1557516" cy="1557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D5AC1-D62F-C306-9CCB-445F29C518EF}"/>
              </a:ext>
            </a:extLst>
          </p:cNvPr>
          <p:cNvSpPr txBox="1"/>
          <p:nvPr/>
        </p:nvSpPr>
        <p:spPr>
          <a:xfrm>
            <a:off x="4998996" y="5960172"/>
            <a:ext cx="4187148" cy="319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66354F"/>
                </a:solidFill>
                <a:latin typeface="Montserrat" pitchFamily="2" charset="77"/>
              </a:rPr>
              <a:t>WWW.ESEAUTUMNMEETING.COM</a:t>
            </a:r>
            <a:endParaRPr lang="en-PT" sz="1400" b="1" dirty="0">
              <a:solidFill>
                <a:srgbClr val="66354F"/>
              </a:solidFill>
              <a:latin typeface="Montserrat" pitchFamily="2" charset="7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FE30CF3-2E52-D0EB-152A-C4CE507F9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78486" y="2785277"/>
            <a:ext cx="2312694" cy="34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Semedo</dc:creator>
  <cp:lastModifiedBy>Pedro Semedo</cp:lastModifiedBy>
  <cp:revision>2</cp:revision>
  <dcterms:created xsi:type="dcterms:W3CDTF">2025-12-05T16:22:37Z</dcterms:created>
  <dcterms:modified xsi:type="dcterms:W3CDTF">2025-12-09T09:29:38Z</dcterms:modified>
</cp:coreProperties>
</file>